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E06C90-B239-4DB2-A2DE-F7A476B1733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B467AF-8C24-4E2E-BF10-8155C6636C3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In Ancient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Courtnay</a:t>
            </a:r>
            <a:r>
              <a:rPr lang="en-US" dirty="0" smtClean="0"/>
              <a:t> </a:t>
            </a:r>
            <a:r>
              <a:rPr lang="en-US" dirty="0" err="1" smtClean="0"/>
              <a:t>Mckay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were two forms of education in ancient Greece: formal and informal. Formal education was attended through attendance to a public school or was provided by a hired tutor. Informal information was provided by an unpaid teacher, and occurred in a non-public setting.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41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In ancient Athens, the purpose of education was to produce citizens trained in the arts, and to prepare citizens for both peace and war.</a:t>
            </a:r>
          </a:p>
          <a:p>
            <a:r>
              <a:rPr lang="en-US" sz="3200" dirty="0" smtClean="0"/>
              <a:t>Until and 6 or so, boys were taught at home by their mother or by a male slave. From age 6 to 14,  boys went to a neighborhood primary school or to a private school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Education was only available to boys. Only boys could go to school.</a:t>
            </a:r>
          </a:p>
          <a:p>
            <a:r>
              <a:rPr lang="en-US" sz="3200" dirty="0"/>
              <a:t>Their education was expensive.</a:t>
            </a:r>
          </a:p>
          <a:p>
            <a:r>
              <a:rPr lang="en-US" sz="3200" dirty="0"/>
              <a:t>Spartan education was quite different from schooling in Athens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/>
              <a:t>Some </a:t>
            </a:r>
            <a:r>
              <a:rPr lang="en-US" sz="3200" dirty="0"/>
              <a:t>abandoned babies were picked up and raised as slaves.</a:t>
            </a:r>
          </a:p>
          <a:p>
            <a:r>
              <a:rPr lang="en-US" sz="3200" dirty="0"/>
              <a:t>Education was not entrusted to families or tutors.</a:t>
            </a:r>
          </a:p>
          <a:p>
            <a:r>
              <a:rPr lang="en-US" sz="3200" dirty="0"/>
              <a:t>At the age of 7 Spartan boys were removed from their homes and sent to live in austere barracks where they were subjected to rigid discipline.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46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201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Education In Ancient Greece</vt:lpstr>
      <vt:lpstr>Two Forms</vt:lpstr>
      <vt:lpstr>Athens </vt:lpstr>
      <vt:lpstr>Facts </vt:lpstr>
    </vt:vector>
  </TitlesOfParts>
  <Company>ED18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Ancient Greece</dc:title>
  <dc:creator>MACKAY, COURTNEY</dc:creator>
  <cp:lastModifiedBy>MACKAY, COURTNEY</cp:lastModifiedBy>
  <cp:revision>6</cp:revision>
  <dcterms:created xsi:type="dcterms:W3CDTF">2012-04-10T18:54:59Z</dcterms:created>
  <dcterms:modified xsi:type="dcterms:W3CDTF">2012-04-12T16:49:59Z</dcterms:modified>
</cp:coreProperties>
</file>